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C25"/>
    <a:srgbClr val="59D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фон фи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907"/>
          </a:xfrm>
          <a:prstGeom prst="rect">
            <a:avLst/>
          </a:prstGeom>
          <a:noFill/>
        </p:spPr>
      </p:pic>
      <p:pic>
        <p:nvPicPr>
          <p:cNvPr id="22" name="Picture 3" descr="C:\Documents and Settings\Admin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\Downloads\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2928925" cy="2196693"/>
          </a:xfrm>
          <a:prstGeom prst="rect">
            <a:avLst/>
          </a:prstGeom>
          <a:noFill/>
        </p:spPr>
      </p:pic>
      <p:pic>
        <p:nvPicPr>
          <p:cNvPr id="7" name="Picture 2" descr="E:\ФОТКИ1\Лагерь2011\311CANON\IMG_118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-1"/>
            <a:ext cx="3214678" cy="214311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4000504"/>
            <a:ext cx="4429156" cy="267765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400" dirty="0" smtClean="0"/>
              <a:t>Миллионы людей видели, как падали яблоки, и только Ньютон спросил, почему?</a:t>
            </a:r>
          </a:p>
          <a:p>
            <a:r>
              <a:rPr lang="ru-RU" sz="2400" dirty="0" smtClean="0"/>
              <a:t>От яблока Ньютона, </a:t>
            </a:r>
          </a:p>
          <a:p>
            <a:r>
              <a:rPr lang="ru-RU" sz="2400" dirty="0" smtClean="0"/>
              <a:t>                      к бозону </a:t>
            </a:r>
            <a:r>
              <a:rPr lang="ru-RU" sz="2400" dirty="0" err="1" smtClean="0"/>
              <a:t>Хиггса</a:t>
            </a:r>
            <a:r>
              <a:rPr lang="ru-RU" sz="2400" dirty="0" smtClean="0"/>
              <a:t> !</a:t>
            </a:r>
          </a:p>
          <a:p>
            <a:r>
              <a:rPr lang="ru-RU" sz="2400" dirty="0" smtClean="0"/>
              <a:t>Стремимся мы проникнуть в  </a:t>
            </a:r>
          </a:p>
          <a:p>
            <a:r>
              <a:rPr lang="ru-RU" sz="2400" dirty="0" smtClean="0"/>
              <a:t>                       глубины вещества!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214818"/>
            <a:ext cx="2357454" cy="223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142976" y="2928934"/>
            <a:ext cx="6982232" cy="9233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59D000"/>
                </a:solidFill>
                <a:effectLst/>
              </a:rPr>
              <a:t>«Яблоки Ньютона»</a:t>
            </a:r>
            <a:endParaRPr lang="ru-RU" sz="5400" b="1" cap="none" spc="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59D00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0"/>
            <a:ext cx="1714499" cy="22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одзаголовок 10"/>
          <p:cNvSpPr>
            <a:spLocks noGrp="1"/>
          </p:cNvSpPr>
          <p:nvPr>
            <p:ph idx="1"/>
          </p:nvPr>
        </p:nvSpPr>
        <p:spPr>
          <a:xfrm>
            <a:off x="5929322" y="1285860"/>
            <a:ext cx="3214678" cy="100013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59D000"/>
                </a:solidFill>
              </a:rPr>
              <a:t>      </a:t>
            </a:r>
            <a:r>
              <a:rPr lang="ru-RU" sz="2800" dirty="0" smtClean="0"/>
              <a:t>В городе Москва </a:t>
            </a:r>
            <a:r>
              <a:rPr lang="ru-RU" sz="2400" dirty="0" smtClean="0"/>
              <a:t>находится наша школа № 1673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/>
              <a:t>«Поддержка»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500430" y="642918"/>
            <a:ext cx="785818" cy="21431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1000108"/>
            <a:ext cx="1357322" cy="714380"/>
          </a:xfrm>
          <a:prstGeom prst="round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57488" y="1000108"/>
            <a:ext cx="1231491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dirty="0" smtClean="0"/>
              <a:t>Мы где-то </a:t>
            </a:r>
          </a:p>
          <a:p>
            <a:r>
              <a:rPr lang="ru-RU" dirty="0" smtClean="0"/>
              <a:t>здесь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2214554"/>
            <a:ext cx="5334730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Вас приветствует команда</a:t>
            </a:r>
            <a:endParaRPr lang="ru-RU" sz="3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effectLst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6786578" y="4143380"/>
            <a:ext cx="1785950" cy="1285884"/>
          </a:xfrm>
          <a:prstGeom prst="cloudCallout">
            <a:avLst>
              <a:gd name="adj1" fmla="val -84444"/>
              <a:gd name="adj2" fmla="val 3125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29422" y="4214818"/>
            <a:ext cx="2000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 что там, внутри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067229" y="4211122"/>
            <a:ext cx="107677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59D000"/>
                </a:solidFill>
                <a:effectLst/>
              </a:rPr>
              <a:t>?</a:t>
            </a:r>
            <a:endParaRPr lang="ru-RU" sz="16600" b="1" cap="none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59D000"/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 rot="19751787">
            <a:off x="3978971" y="4693111"/>
            <a:ext cx="1863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Наш девиз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Мои документы\Мои рисунки\фон фи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7"/>
            <a:ext cx="9144000" cy="6858907"/>
          </a:xfrm>
          <a:prstGeom prst="rect">
            <a:avLst/>
          </a:prstGeom>
          <a:noFill/>
        </p:spPr>
      </p:pic>
      <p:pic>
        <p:nvPicPr>
          <p:cNvPr id="9" name="Picture 2" descr="Картинка 35 из 121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824"/>
            <a:ext cx="5000628" cy="6850176"/>
          </a:xfrm>
          <a:prstGeom prst="rect">
            <a:avLst/>
          </a:prstGeom>
          <a:noFill/>
        </p:spPr>
      </p:pic>
      <p:pic>
        <p:nvPicPr>
          <p:cNvPr id="2053" name="Picture 5" descr="C:\Users\1\Downloads\z_f43079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214290"/>
            <a:ext cx="1643074" cy="1863424"/>
          </a:xfrm>
          <a:prstGeom prst="rect">
            <a:avLst/>
          </a:prstGeom>
          <a:noFill/>
        </p:spPr>
      </p:pic>
      <p:pic>
        <p:nvPicPr>
          <p:cNvPr id="2054" name="Picture 6" descr="C:\Users\1\Downloads\y_8938ab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714620"/>
            <a:ext cx="2469714" cy="1571636"/>
          </a:xfrm>
          <a:prstGeom prst="rect">
            <a:avLst/>
          </a:prstGeom>
          <a:noFill/>
        </p:spPr>
      </p:pic>
      <p:pic>
        <p:nvPicPr>
          <p:cNvPr id="2055" name="Picture 7" descr="C:\Users\1\Downloads\y_dedac5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0"/>
            <a:ext cx="2071670" cy="2631727"/>
          </a:xfrm>
          <a:prstGeom prst="rect">
            <a:avLst/>
          </a:prstGeom>
          <a:noFill/>
        </p:spPr>
      </p:pic>
      <p:pic>
        <p:nvPicPr>
          <p:cNvPr id="4098" name="Picture 2" descr="http://cs10194.vkontakte.ru/u16915642/-6/y_51e7ded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000240"/>
            <a:ext cx="1714512" cy="250282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1312285">
            <a:off x="6902382" y="757497"/>
            <a:ext cx="2357422" cy="1077218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>
                  <a:alpha val="5100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Александр </a:t>
            </a:r>
            <a:r>
              <a:rPr lang="ru-RU" sz="3200" b="1" dirty="0" err="1" smtClean="0">
                <a:solidFill>
                  <a:srgbClr val="002060"/>
                </a:solidFill>
              </a:rPr>
              <a:t>Махоткин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113411">
            <a:off x="346358" y="4096106"/>
            <a:ext cx="2616742" cy="523220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>
                  <a:alpha val="51000"/>
                </a:srgb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Атауллин</a:t>
            </a:r>
            <a:r>
              <a:rPr lang="ru-RU" sz="2800" b="1" dirty="0" smtClean="0">
                <a:solidFill>
                  <a:srgbClr val="002060"/>
                </a:solidFill>
              </a:rPr>
              <a:t> Ринат</a:t>
            </a:r>
          </a:p>
        </p:txBody>
      </p:sp>
      <p:sp>
        <p:nvSpPr>
          <p:cNvPr id="15" name="Прямоугольник 14"/>
          <p:cNvSpPr/>
          <p:nvPr/>
        </p:nvSpPr>
        <p:spPr>
          <a:xfrm rot="20020666">
            <a:off x="78208" y="520714"/>
            <a:ext cx="2571736" cy="954107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>
                  <a:alpha val="5100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Синельченков Алексей</a:t>
            </a:r>
          </a:p>
        </p:txBody>
      </p:sp>
      <p:sp>
        <p:nvSpPr>
          <p:cNvPr id="24" name="Прямоугольник 23"/>
          <p:cNvSpPr/>
          <p:nvPr/>
        </p:nvSpPr>
        <p:spPr>
          <a:xfrm rot="788570">
            <a:off x="5661254" y="3570690"/>
            <a:ext cx="3191643" cy="523220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>
                  <a:alpha val="51000"/>
                </a:srgb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Орловская Роксана</a:t>
            </a:r>
          </a:p>
        </p:txBody>
      </p:sp>
      <p:pic>
        <p:nvPicPr>
          <p:cNvPr id="25" name="Picture 2" descr="C:\Documents and Settings\Admin\Мои документы\Мои рисунки\Изображение\Изображение 409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214546" y="4643446"/>
            <a:ext cx="5073942" cy="221455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 rot="210410">
            <a:off x="5874959" y="5637050"/>
            <a:ext cx="2928958" cy="830997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>
                  <a:alpha val="51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Конькова</a:t>
            </a:r>
            <a:r>
              <a:rPr lang="ru-RU" sz="2400" dirty="0" smtClean="0"/>
              <a:t> Екатерина Николаевна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Мои документы\Мои рисунки\фон фи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24"/>
            <a:ext cx="9144000" cy="685890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4572000" cy="26776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В лесах заповедных деревня «</a:t>
            </a:r>
            <a:r>
              <a:rPr lang="ru-RU" sz="14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Острогино</a:t>
            </a:r>
            <a:r>
              <a:rPr lang="ru-RU" sz="14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Веками не знала, что ей суждено</a:t>
            </a:r>
            <a:endParaRPr lang="ru-RU" sz="14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Стать тысячам жителей малою Родиной</a:t>
            </a:r>
            <a:endParaRPr lang="ru-RU" sz="14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И новым районом Москвы – «</a:t>
            </a:r>
            <a:r>
              <a:rPr lang="ru-RU" sz="1400" b="1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Строгино</a:t>
            </a:r>
            <a:r>
              <a:rPr lang="ru-RU" sz="1400" b="1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400" b="1" dirty="0" smtClean="0"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Ты помнишь зениток огонь заградительный,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Суровые будни священной войны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И жизни дорогу, которой спасительно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Шла в годы блокадные помощь страны.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  Высотки твои с разноцветной мозаикой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К реке величаво с холма подошли...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Ты древней Москвы молодая окраина,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cs typeface="Arial" pitchFamily="34" charset="0"/>
              </a:rPr>
              <a:t>Ты слава и гордость Российской Земли.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28597" y="0"/>
            <a:ext cx="91540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14876" y="2857496"/>
            <a:ext cx="4286248" cy="1200329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Именно из </a:t>
            </a:r>
            <a:r>
              <a:rPr lang="ru-RU" dirty="0" err="1" smtClean="0"/>
              <a:t>Строгино</a:t>
            </a:r>
            <a:r>
              <a:rPr lang="ru-RU" dirty="0" smtClean="0"/>
              <a:t> была выдвинута колонна машин в блокадный Ленинград, а улица так и названа – «Дорога - аллея жизни»</a:t>
            </a:r>
            <a:endParaRPr lang="ru-RU" dirty="0"/>
          </a:p>
        </p:txBody>
      </p:sp>
      <p:pic>
        <p:nvPicPr>
          <p:cNvPr id="10" name="Picture 2" descr="E:\ФОТКИ1\Лагерь2011\311CANON\IMG_118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4143380"/>
            <a:ext cx="4071930" cy="2714620"/>
          </a:xfrm>
          <a:prstGeom prst="rect">
            <a:avLst/>
          </a:prstGeom>
          <a:noFill/>
        </p:spPr>
      </p:pic>
      <p:pic>
        <p:nvPicPr>
          <p:cNvPr id="11" name="Picture 2" descr="C:\Documents and Settings\Admin\Мои документы\Мои рисунки\Изображение\Изображение 516.jpg"/>
          <p:cNvPicPr>
            <a:picLocks noChangeAspect="1" noChangeArrowheads="1"/>
          </p:cNvPicPr>
          <p:nvPr/>
        </p:nvPicPr>
        <p:blipFill>
          <a:blip r:embed="rId6" cstate="screen">
            <a:lum bright="4000" contrast="-25000"/>
          </a:blip>
          <a:srcRect/>
          <a:stretch>
            <a:fillRect/>
          </a:stretch>
        </p:blipFill>
        <p:spPr bwMode="auto">
          <a:xfrm>
            <a:off x="5286380" y="4114208"/>
            <a:ext cx="3857620" cy="27437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2786058"/>
            <a:ext cx="4572000" cy="147732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>
            <a:spAutoFit/>
          </a:bodyPr>
          <a:lstStyle/>
          <a:p>
            <a:r>
              <a:rPr lang="ru-RU" dirty="0" smtClean="0"/>
              <a:t>Наша школа находится в одном из самых уникальных районов Москвы – </a:t>
            </a:r>
            <a:r>
              <a:rPr lang="ru-RU" dirty="0" err="1" smtClean="0"/>
              <a:t>Строгино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Строгино</a:t>
            </a:r>
            <a:r>
              <a:rPr lang="ru-RU" dirty="0" smtClean="0"/>
              <a:t> – это полуостров – кругом вода и много зелени, за это наш район называют маленькой «Швейцарией».</a:t>
            </a:r>
          </a:p>
        </p:txBody>
      </p:sp>
      <p:sp>
        <p:nvSpPr>
          <p:cNvPr id="13" name="TextBox 12"/>
          <p:cNvSpPr txBox="1"/>
          <p:nvPr/>
        </p:nvSpPr>
        <p:spPr>
          <a:xfrm rot="21332937">
            <a:off x="3807972" y="5870111"/>
            <a:ext cx="2181046" cy="64633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none" rtlCol="0">
            <a:spAutoFit/>
          </a:bodyPr>
          <a:lstStyle/>
          <a:p>
            <a:r>
              <a:rPr lang="ru-RU" dirty="0" smtClean="0"/>
              <a:t>Недавно наш класс </a:t>
            </a:r>
          </a:p>
          <a:p>
            <a:r>
              <a:rPr lang="ru-RU" dirty="0" smtClean="0"/>
              <a:t>посетил «</a:t>
            </a:r>
            <a:r>
              <a:rPr lang="ru-RU" dirty="0" err="1" smtClean="0"/>
              <a:t>Нанотрэк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фон фи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24"/>
            <a:ext cx="9144000" cy="6858907"/>
          </a:xfrm>
          <a:prstGeom prst="rect">
            <a:avLst/>
          </a:prstGeom>
          <a:noFill/>
        </p:spPr>
      </p:pic>
      <p:pic>
        <p:nvPicPr>
          <p:cNvPr id="21" name="Picture 2" descr="http://cs10194.vkontakte.ru/u16915642/-6/y_51e7ded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4714884"/>
            <a:ext cx="1428760" cy="2085690"/>
          </a:xfrm>
          <a:prstGeom prst="rect">
            <a:avLst/>
          </a:prstGeom>
          <a:noFill/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1071538" y="6000768"/>
            <a:ext cx="4643470" cy="642942"/>
          </a:xfrm>
          <a:prstGeom prst="wedgeRoundRectCallout">
            <a:avLst>
              <a:gd name="adj1" fmla="val 57637"/>
              <a:gd name="adj2" fmla="val -135748"/>
              <a:gd name="adj3" fmla="val 1666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E:\ФОТКИ1\ЛАГЕРЬ 2011 фото\311CANON\IMG_11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1884782" cy="2286016"/>
          </a:xfrm>
          <a:prstGeom prst="rect">
            <a:avLst/>
          </a:prstGeom>
          <a:noFill/>
        </p:spPr>
      </p:pic>
      <p:pic>
        <p:nvPicPr>
          <p:cNvPr id="7" name="Picture 10" descr="E:\ФОТКИ1\ЛАГЕРЬ 2011 фото\ЛАГЕРЬ\P10406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3892" y="3143248"/>
            <a:ext cx="2360108" cy="1954116"/>
          </a:xfrm>
          <a:prstGeom prst="rect">
            <a:avLst/>
          </a:prstGeom>
          <a:noFill/>
        </p:spPr>
      </p:pic>
      <p:pic>
        <p:nvPicPr>
          <p:cNvPr id="8" name="Picture 9" descr="E:\ФОТКИ1\ЛАГЕРЬ 2011 фото\ЛАГЕРЬ\P10406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00" y="0"/>
            <a:ext cx="3571900" cy="2970743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143108" y="0"/>
            <a:ext cx="2714644" cy="1571612"/>
          </a:xfrm>
          <a:prstGeom prst="wedgeRoundRectCallout">
            <a:avLst>
              <a:gd name="adj1" fmla="val -85139"/>
              <a:gd name="adj2" fmla="val -11346"/>
              <a:gd name="adj3" fmla="val 1666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85728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играю в футбол, увлекаюсь черчением, геометрией и физикой. Хочу стать архитектором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214554"/>
            <a:ext cx="2373855" cy="36933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none">
            <a:spAutoFit/>
          </a:bodyPr>
          <a:lstStyle/>
          <a:p>
            <a:r>
              <a:rPr lang="ru-RU" dirty="0" err="1" smtClean="0"/>
              <a:t>Махоткин</a:t>
            </a:r>
            <a:r>
              <a:rPr lang="ru-RU" dirty="0" smtClean="0"/>
              <a:t> Александр: 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643174" y="1714488"/>
            <a:ext cx="3643338" cy="2143140"/>
          </a:xfrm>
          <a:prstGeom prst="wedgeRoundRectCallout">
            <a:avLst>
              <a:gd name="adj1" fmla="val 40261"/>
              <a:gd name="adj2" fmla="val -107435"/>
              <a:gd name="adj3" fmla="val 1666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14612" y="1857364"/>
            <a:ext cx="35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Увлекаюсь поиском кладов, разными опытами, интересуюсь всем: от опытов по физике и химии, до истории. Активно участвую во всех школьных мероприятиях, работаю вожатым в летнем лагере нашей школы.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88492" y="214290"/>
            <a:ext cx="2555508" cy="36933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none">
            <a:spAutoFit/>
          </a:bodyPr>
          <a:lstStyle/>
          <a:p>
            <a:r>
              <a:rPr lang="ru-RU" dirty="0" smtClean="0"/>
              <a:t>Синельченков Алексей: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357562"/>
            <a:ext cx="1821974" cy="36933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none">
            <a:spAutoFit/>
          </a:bodyPr>
          <a:lstStyle/>
          <a:p>
            <a:r>
              <a:rPr lang="ru-RU" dirty="0" err="1" smtClean="0"/>
              <a:t>Атауллин</a:t>
            </a:r>
            <a:r>
              <a:rPr lang="ru-RU" dirty="0" smtClean="0"/>
              <a:t> Ринат: </a:t>
            </a:r>
            <a:endParaRPr lang="ru-RU" dirty="0"/>
          </a:p>
        </p:txBody>
      </p:sp>
      <p:pic>
        <p:nvPicPr>
          <p:cNvPr id="17" name="Picture 6" descr="C:\Users\1\Downloads\y_8938ab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714752"/>
            <a:ext cx="1785950" cy="1952447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428860" y="3857628"/>
            <a:ext cx="3286148" cy="1714512"/>
          </a:xfrm>
          <a:prstGeom prst="wedgeRoundRectCallout">
            <a:avLst>
              <a:gd name="adj1" fmla="val -66085"/>
              <a:gd name="adj2" fmla="val -10378"/>
              <a:gd name="adj3" fmla="val 1666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14546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4000504"/>
            <a:ext cx="3000395" cy="147732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Интересуюсь техникой, моделированием, компьютерами.  Хочу стать инженером или программистом.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86644" y="5643578"/>
            <a:ext cx="1633700" cy="64633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Орловская Роксана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6000768"/>
            <a:ext cx="4500593" cy="64633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</p:spPr>
        <p:txBody>
          <a:bodyPr wrap="square">
            <a:spAutoFit/>
          </a:bodyPr>
          <a:lstStyle/>
          <a:p>
            <a:r>
              <a:rPr lang="ru-RU" dirty="0" smtClean="0"/>
              <a:t>Увлекаюсь биологией, фотографией, и просто люблю общаться с людьми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фон фи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424"/>
            <a:ext cx="9144000" cy="6858907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1428728" y="1291225"/>
            <a:ext cx="6286544" cy="507831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>
                  <a:alpha val="56000"/>
                </a:srgbClr>
              </a:gs>
              <a:gs pos="100000">
                <a:srgbClr val="FFEBFA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Мы посылаем свой привет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Надомным школам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Интернет.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Грызите яблоки науки!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не завянете от скуки!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aseline="0" dirty="0" smtClean="0">
                <a:latin typeface="Arial" pitchFamily="34" charset="0"/>
                <a:cs typeface="Arial" pitchFamily="34" charset="0"/>
              </a:rPr>
              <a:t>И пусть «Хочу все знать» всегда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Звучит в сердцах у Вас, да, да!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5572140"/>
            <a:ext cx="135524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0643" y="5621368"/>
            <a:ext cx="1303357" cy="12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274</Words>
  <PresentationFormat>Экран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Валерий</cp:lastModifiedBy>
  <cp:revision>28</cp:revision>
  <dcterms:created xsi:type="dcterms:W3CDTF">2011-11-18T17:06:34Z</dcterms:created>
  <dcterms:modified xsi:type="dcterms:W3CDTF">2011-12-01T21:01:05Z</dcterms:modified>
</cp:coreProperties>
</file>