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556"/>
    <a:srgbClr val="FF6600"/>
    <a:srgbClr val="FFFF00"/>
    <a:srgbClr val="FF99FF"/>
    <a:srgbClr val="FFCCF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074" y="-9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677F28-A9FF-4268-A4FF-8DDDFB9FA3B1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C0D37F-AF1B-425B-8FBE-9D9BDFB06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2E8B0C-40AB-4864-A4A1-E3486726E1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5E9B76-3565-45A5-B3F3-1FD1EF0FD23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5ADC57-DA27-481E-BDED-0072692BFD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F84D-75D1-4078-A9A7-30B07B1BB5B4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0AB1-B828-490C-A743-BEFDF757B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A259E-65F7-473A-A893-C9095224FE4C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AF6FA-4116-4335-BC3E-D467B4174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F0FF-FAD3-4600-8422-37550A6DB82C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1D91-93B4-46CB-B87E-EF08333BF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1DF0-EF72-49FF-9F29-085C15E51F3A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CBD2-BB0C-40E0-8AB5-1187ADFE9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91BD-E8F2-4807-B2F8-D5A91E156AA1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9A891-8229-4F52-B916-DC0E9AF8E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B5A5-CC00-4C35-9820-2DCE21006CF2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15ED-3A76-458D-8EF8-81AFADA1F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1670-FF83-4582-939E-97B658BD36CB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CF54-E0FC-4091-B54C-FD2F7DD1A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AB66-ACEA-4242-9DC4-DC7255071504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71A4-BD4F-4164-B87A-3D8A1EE60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4658-B98C-4E83-89E2-702D10FB6CA3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1DEA-4C1C-415C-A10B-7EA08598F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7955-1801-4162-B8A5-57F0E483AD45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0FA5-D7E8-49CD-A87A-FE5D593AF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3CDA-27BF-45F8-B947-C911DCC28CA1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7DBD-68E5-4AFB-8556-F8480B209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FE34E-A60A-4E12-8CF9-6E53F43B588D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F1BA1E-B85B-40DE-AD8D-99C799702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4" r:id="rId2"/>
    <p:sldLayoutId id="2147483793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4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9050" y="4851400"/>
            <a:ext cx="3627438" cy="909638"/>
          </a:xfrm>
        </p:spPr>
        <p:txBody>
          <a:bodyPr rtlCol="0">
            <a:no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СОШ с УИОП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№59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653807" y="2784444"/>
            <a:ext cx="8072524" cy="1145095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Достучаться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до небес</a:t>
            </a: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! </a:t>
            </a:r>
            <a:r>
              <a:rPr lang="ru-RU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</a:br>
            <a:endParaRPr lang="ru-RU" sz="6000" b="0" dirty="0">
              <a:solidFill>
                <a:schemeClr val="tx1"/>
              </a:solidFill>
              <a:effectLst/>
              <a:cs typeface="Angsana New" pitchFamily="18" charset="-34"/>
            </a:endParaRPr>
          </a:p>
        </p:txBody>
      </p:sp>
      <p:sp>
        <p:nvSpPr>
          <p:cNvPr id="17" name="Подзаголовок 15"/>
          <p:cNvSpPr txBox="1">
            <a:spLocks/>
          </p:cNvSpPr>
          <p:nvPr/>
        </p:nvSpPr>
        <p:spPr>
          <a:xfrm>
            <a:off x="2259013" y="1295400"/>
            <a:ext cx="2303462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Чебоксары</a:t>
            </a:r>
          </a:p>
        </p:txBody>
      </p:sp>
      <p:pic>
        <p:nvPicPr>
          <p:cNvPr id="1026" name="Picture 2" descr="C:\Users\СОШ59\Desktop\foto.cheb.ru-1094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E3EEEE"/>
              </a:clrFrom>
              <a:clrTo>
                <a:srgbClr val="E3EEEE">
                  <a:alpha val="0"/>
                </a:srgbClr>
              </a:clrTo>
            </a:clrChange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>
            <a:off x="2483768" y="3792884"/>
            <a:ext cx="6122293" cy="274578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/>
          </a:extLst>
        </p:spPr>
      </p:pic>
      <p:sp>
        <p:nvSpPr>
          <p:cNvPr id="23" name="Подзаголовок 15"/>
          <p:cNvSpPr txBox="1">
            <a:spLocks/>
          </p:cNvSpPr>
          <p:nvPr/>
        </p:nvSpPr>
        <p:spPr>
          <a:xfrm>
            <a:off x="4540250" y="530225"/>
            <a:ext cx="4248150" cy="1530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тебя все получится. Стоит только очень захотеть!</a:t>
            </a:r>
            <a:endParaRPr lang="ru-RU" sz="36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2" name="Picture 4" descr="C:\Users\СОШ59\Desktop\cheboksary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98538" y="-387350"/>
            <a:ext cx="4333876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9388" y="4779963"/>
            <a:ext cx="8097837" cy="863600"/>
          </a:xfrm>
        </p:spPr>
        <p:txBody>
          <a:bodyPr/>
          <a:lstStyle/>
          <a:p>
            <a:pPr algn="ctr">
              <a:buClr>
                <a:srgbClr val="D77C01"/>
              </a:buClr>
            </a:pPr>
            <a:r>
              <a:rPr lang="ru-RU" sz="2000" b="1" smtClean="0">
                <a:solidFill>
                  <a:srgbClr val="800000"/>
                </a:solidFill>
              </a:rPr>
              <a:t>Руководитель: учитель физики – </a:t>
            </a:r>
          </a:p>
          <a:p>
            <a:pPr algn="ctr">
              <a:buClr>
                <a:srgbClr val="D77C01"/>
              </a:buClr>
            </a:pPr>
            <a:r>
              <a:rPr lang="ru-RU" sz="2000" b="1" smtClean="0">
                <a:solidFill>
                  <a:srgbClr val="800000"/>
                </a:solidFill>
              </a:rPr>
              <a:t>Филиппова  Елена Анатольевна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59113" y="620713"/>
            <a:ext cx="5681662" cy="10795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Состав команды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116632"/>
            <a:ext cx="2608263" cy="3473450"/>
          </a:xfrm>
          <a:effectLst>
            <a:softEdge rad="112500"/>
          </a:effectLst>
        </p:spPr>
      </p:pic>
      <p:pic>
        <p:nvPicPr>
          <p:cNvPr id="1026" name="Picture 2" descr="C:\Users\СОШ59\Desktop\y_424177e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2195887" cy="2929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6" name="Подзаголовок 7"/>
          <p:cNvSpPr txBox="1">
            <a:spLocks/>
          </p:cNvSpPr>
          <p:nvPr/>
        </p:nvSpPr>
        <p:spPr>
          <a:xfrm>
            <a:off x="107950" y="3621088"/>
            <a:ext cx="3168650" cy="11525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ru-RU" sz="3200" b="1" i="1" dirty="0" err="1" smtClean="0">
                <a:solidFill>
                  <a:schemeClr val="accent6"/>
                </a:solidFill>
              </a:rPr>
              <a:t>Чесанова</a:t>
            </a:r>
            <a:r>
              <a:rPr lang="ru-RU" sz="3200" b="1" i="1" dirty="0" smtClean="0">
                <a:solidFill>
                  <a:schemeClr val="accent6"/>
                </a:solidFill>
              </a:rPr>
              <a:t> </a:t>
            </a:r>
          </a:p>
          <a:p>
            <a:pPr algn="ctr" fontAlgn="auto">
              <a:defRPr/>
            </a:pPr>
            <a:r>
              <a:rPr lang="ru-RU" sz="3200" b="1" i="1" dirty="0" smtClean="0">
                <a:solidFill>
                  <a:schemeClr val="accent6"/>
                </a:solidFill>
              </a:rPr>
              <a:t>Лана</a:t>
            </a:r>
            <a:endParaRPr lang="ru-RU" sz="3200" b="1" i="1" dirty="0">
              <a:solidFill>
                <a:schemeClr val="accent6"/>
              </a:solidFill>
            </a:endParaRPr>
          </a:p>
        </p:txBody>
      </p:sp>
      <p:pic>
        <p:nvPicPr>
          <p:cNvPr id="1027" name="Picture 3" descr="C:\Users\СОШ59\Desktop\a_c65a656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200" y="3103297"/>
            <a:ext cx="2304256" cy="3341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9" name="Подзаголовок 7"/>
          <p:cNvSpPr txBox="1">
            <a:spLocks/>
          </p:cNvSpPr>
          <p:nvPr/>
        </p:nvSpPr>
        <p:spPr>
          <a:xfrm>
            <a:off x="5975350" y="1773238"/>
            <a:ext cx="3168650" cy="115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ru-RU" sz="3200" b="1" i="1" dirty="0" smtClean="0">
                <a:solidFill>
                  <a:schemeClr val="accent6"/>
                </a:solidFill>
              </a:rPr>
              <a:t>Мочалов Максим</a:t>
            </a:r>
            <a:endParaRPr lang="ru-RU" sz="32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4" y="3374509"/>
            <a:ext cx="1245178" cy="3294851"/>
          </a:xfrm>
        </p:spPr>
        <p:txBody>
          <a:bodyPr vert="vert270"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Наша школа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59150" y="3500438"/>
            <a:ext cx="4811713" cy="1223962"/>
          </a:xfrm>
        </p:spPr>
        <p:txBody>
          <a:bodyPr rtlCol="0">
            <a:normAutofit fontScale="77500" lnSpcReduction="2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Нередко мы вместе с педагогами выезжаем на экскурсии, посещаем различные музеи или просто собираемся вместе и весело проводим время на мастер-классах и разных играх!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СОШ59\Desktop\Новая папка\Фото ШНО\DSC_009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487972"/>
            <a:ext cx="2806378" cy="1866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2" name="Picture 4" descr="C:\Users\СОШ59\Desktop\Документы\Лана\НПК\Формирование гражданской активности у учащихся ШНО\Фото\SS10056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5930" y="435902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3" name="Picture 5" descr="C:\Users\СОШ59\Desktop\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56176" y="445024"/>
            <a:ext cx="2508117" cy="18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39750" y="2354263"/>
            <a:ext cx="8062913" cy="11461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dirty="0" smtClean="0"/>
              <a:t>Наша школа – одна из первых школ Системы Дистанционного Обучения в России. Здесь учатся ребята всех возрастов: от самых маленьких до старшеклассников. Использование новейших технологий не только позволят расширить образовательные возможности на уроках, но и способствует беспрепятственному общению учеников между собой.</a:t>
            </a:r>
            <a:endParaRPr lang="ru-RU" dirty="0"/>
          </a:p>
        </p:txBody>
      </p:sp>
      <p:pic>
        <p:nvPicPr>
          <p:cNvPr id="1026" name="Picture 2" descr="C:\Users\СОШ59\Desktop\8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51028" y="3501008"/>
            <a:ext cx="1994902" cy="1494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" name="Picture 2" descr="C:\Users\СОШ59\Desktop\IMG_063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23251" y="4423337"/>
            <a:ext cx="2520749" cy="1634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346450" y="4586288"/>
            <a:ext cx="3170238" cy="195738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dirty="0" smtClean="0"/>
              <a:t>Одним из результатов таких собраний стала </a:t>
            </a:r>
            <a:r>
              <a:rPr lang="ru-RU" i="1" dirty="0" smtClean="0"/>
              <a:t>«Декларация прав учащихся ШНО», </a:t>
            </a:r>
            <a:r>
              <a:rPr lang="ru-RU" dirty="0" smtClean="0"/>
              <a:t>в разработке которой приняли участие все: родители, педагоги, малыши и взрослые ребята.  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 rot="10800000" flipV="1">
            <a:off x="3308350" y="6057900"/>
            <a:ext cx="5114925" cy="522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Коллектив нашей школы очень дружный и сплоченный!</a:t>
            </a:r>
            <a:endParaRPr lang="ru-RU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2" descr="C:\Users\СОШ59\Desktop\Новая папка\Фото ШНО\P101047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94867" y="5093596"/>
            <a:ext cx="1981500" cy="148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326490" y="2731155"/>
            <a:ext cx="5731039" cy="107805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Увлечения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3203848" y="90541"/>
            <a:ext cx="5695910" cy="3050427"/>
          </a:xfrm>
          <a:prstGeom prst="cloudCallou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glow rad="139700">
              <a:srgbClr val="FF99FF">
                <a:alpha val="40000"/>
              </a:srgbClr>
            </a:glow>
            <a:outerShdw blurRad="50800" dist="25400" dir="5400000" rotWithShape="0">
              <a:srgbClr val="000000">
                <a:alpha val="38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03848" y="2836383"/>
            <a:ext cx="2562687" cy="1078056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хобби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СОШ59\Desktop\x_d65b25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314037"/>
            <a:ext cx="2232248" cy="3330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7" name="Picture 3" descr="C:\Users\СОШ59\Desktop\x_e15a55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88835" y="3534432"/>
            <a:ext cx="3910923" cy="2669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1" name="Выноска-облако 10"/>
          <p:cNvSpPr/>
          <p:nvPr/>
        </p:nvSpPr>
        <p:spPr>
          <a:xfrm flipH="1">
            <a:off x="251520" y="3699173"/>
            <a:ext cx="4737314" cy="2592287"/>
          </a:xfrm>
          <a:prstGeom prst="cloud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8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50" y="346075"/>
            <a:ext cx="48244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  «Своим главным увлечением в  жизни считаю саму жизнь.  Да! Это именно увлечение. Игра. Ее суть в том, чтобы никогда не останавливается, а все время идти вперед.  Ставишь перед собой цель и добиваешься ее! И в итоге обязательно добьёшься, если очень захочешь!  Близкие люди, которые верят в меня, помогают и поддерживают в этом –это мои  родители, друзья и преподаватели.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Музыка, фотография, увлечение публицистической психологией,  философией , написание стихов  - это своеобразные «ступеньки» к цели. Все это вдохновляет меня на движение в положительном направлении!»</a:t>
            </a:r>
          </a:p>
        </p:txBody>
      </p:sp>
      <p:sp>
        <p:nvSpPr>
          <p:cNvPr id="19468" name="TextBox 5"/>
          <p:cNvSpPr txBox="1">
            <a:spLocks noChangeArrowheads="1"/>
          </p:cNvSpPr>
          <p:nvPr/>
        </p:nvSpPr>
        <p:spPr bwMode="auto">
          <a:xfrm>
            <a:off x="611188" y="4005263"/>
            <a:ext cx="37449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solidFill>
                  <a:schemeClr val="bg1"/>
                </a:solidFill>
                <a:latin typeface="Trebuchet MS" pitchFamily="34" charset="0"/>
              </a:rPr>
              <a:t>«Одним из моих любимых занятий является чтение. Считаю, что книга – лучший друг человека. Для каждого возраста есть своя любимая книга. Когда я был маленьким, мне очень нравились произведения Н. Носова. Особенно, «Приключения Незнайки». Читать я научился в 6 лет и, конечно же, моими друзьями стали герои А. Барто, Б. Заходера, С. Маршака, С. Михалкова»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 rot="514272">
            <a:off x="723561" y="143675"/>
            <a:ext cx="7488832" cy="6344975"/>
          </a:xfrm>
          <a:prstGeom prst="vertic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526945">
            <a:off x="1500188" y="1019175"/>
            <a:ext cx="6483350" cy="5545138"/>
          </a:xfrm>
        </p:spPr>
        <p:txBody>
          <a:bodyPr rtlCol="0">
            <a:normAutofit fontScale="92500" lnSpcReduction="2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Расскажем предысторию сейчас.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На уроке физики мы как то раз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Учили формулы, решали трудные задачи</a:t>
            </a:r>
            <a:endParaRPr lang="ru-RU" b="1" i="1" dirty="0">
              <a:solidFill>
                <a:srgbClr val="0070C0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И конечно же справлялись с ними,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Ну а как иначе?!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Ведь Елена Анатольевна, наш </a:t>
            </a:r>
            <a:r>
              <a:rPr lang="ru-RU" b="1" i="1" dirty="0">
                <a:solidFill>
                  <a:srgbClr val="0070C0"/>
                </a:solidFill>
              </a:rPr>
              <a:t>преподаватель</a:t>
            </a:r>
            <a:r>
              <a:rPr lang="ru-RU" b="1" i="1" dirty="0" smtClean="0">
                <a:solidFill>
                  <a:srgbClr val="0070C0"/>
                </a:solidFill>
              </a:rPr>
              <a:t>,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В мир физики наш указатель!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Она поможет, иногда подскажет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И на ошибки нам укажет.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Расскажет, если мы попросим вдруг,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Как интересен мир вокруг!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И почему же люди не летают?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Ведь иногда так хочется летать!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И хором мы тогда сказали: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solidFill>
                  <a:srgbClr val="00B050"/>
                </a:solidFill>
              </a:rPr>
              <a:t>«Елена Анатольевна, хотим все знать!»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СОШ59\Desktop\MC900441726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31114">
            <a:off x="6356350" y="2260600"/>
            <a:ext cx="3440113" cy="343852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1763713" y="2852738"/>
            <a:ext cx="6048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Заработать победу мы честно хотим,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Противнику смело отпор мы дадим.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Мы не будем зазнаваться -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Совсем не слаб противник наш.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И будем мы сегодня состязаться,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Чтоб их забрать всех на абордаж!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975" y="404664"/>
            <a:ext cx="861806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Приветствие от команды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«Достучаться до небес»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rgbClr val="FF0000"/>
    </a:dk1>
    <a:lt1>
      <a:sysClr val="window" lastClr="FFFFFF"/>
    </a:lt1>
    <a:dk2>
      <a:srgbClr val="FFCCFF"/>
    </a:dk2>
    <a:lt2>
      <a:srgbClr val="D4BAE7"/>
    </a:lt2>
    <a:accent1>
      <a:srgbClr val="629DD1"/>
    </a:accent1>
    <a:accent2>
      <a:srgbClr val="7EB2E6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769</TotalTime>
  <Words>439</Words>
  <Application>Microsoft Office PowerPoint</Application>
  <PresentationFormat>Экран (4:3)</PresentationFormat>
  <Paragraphs>44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Достучаться до небес!  </vt:lpstr>
      <vt:lpstr>Состав команды</vt:lpstr>
      <vt:lpstr>Наша школа</vt:lpstr>
      <vt:lpstr>Увлечения 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СОШ59</dc:creator>
  <cp:lastModifiedBy>Валерий</cp:lastModifiedBy>
  <cp:revision>67</cp:revision>
  <dcterms:created xsi:type="dcterms:W3CDTF">2011-11-19T13:48:18Z</dcterms:created>
  <dcterms:modified xsi:type="dcterms:W3CDTF">2011-12-01T12:45:30Z</dcterms:modified>
</cp:coreProperties>
</file>