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F816-18C6-4463-AF46-9C5A7961BBE5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8144-9383-45BB-99F1-AE83AAD250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F816-18C6-4463-AF46-9C5A7961BBE5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8144-9383-45BB-99F1-AE83AAD250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F816-18C6-4463-AF46-9C5A7961BBE5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8144-9383-45BB-99F1-AE83AAD2503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F816-18C6-4463-AF46-9C5A7961BBE5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8144-9383-45BB-99F1-AE83AAD250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F816-18C6-4463-AF46-9C5A7961BBE5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8144-9383-45BB-99F1-AE83AAD250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F816-18C6-4463-AF46-9C5A7961BBE5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8144-9383-45BB-99F1-AE83AAD250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F816-18C6-4463-AF46-9C5A7961BBE5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8144-9383-45BB-99F1-AE83AAD250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F816-18C6-4463-AF46-9C5A7961BBE5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8144-9383-45BB-99F1-AE83AAD250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F816-18C6-4463-AF46-9C5A7961BBE5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8144-9383-45BB-99F1-AE83AAD250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F816-18C6-4463-AF46-9C5A7961BBE5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8144-9383-45BB-99F1-AE83AAD250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F816-18C6-4463-AF46-9C5A7961BBE5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8144-9383-45BB-99F1-AE83AAD250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850F816-18C6-4463-AF46-9C5A7961BBE5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F9F8144-9383-45BB-99F1-AE83AAD250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468560" y="2924944"/>
            <a:ext cx="84969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Команда «1201»</a:t>
            </a:r>
          </a:p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Девиз: «</a:t>
            </a:r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</a:rPr>
              <a:t>No mistakes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</a:p>
          <a:p>
            <a:pPr algn="ctr"/>
            <a:r>
              <a:rPr lang="ru-RU" sz="2300" b="1" dirty="0" smtClean="0">
                <a:solidFill>
                  <a:schemeClr val="accent2">
                    <a:lumMod val="75000"/>
                  </a:schemeClr>
                </a:solidFill>
              </a:rPr>
              <a:t>Г. Зеленоград, школа №367</a:t>
            </a:r>
            <a:endParaRPr lang="en-US" sz="23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050" name="Picture 2" descr="C:\Users\1\Pictures\vkonkate4234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988840"/>
            <a:ext cx="2376264" cy="3696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1650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4008" y="1975480"/>
            <a:ext cx="42484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Моя команда – это сам я, Ратников Дима.</a:t>
            </a:r>
          </a:p>
          <a:p>
            <a:r>
              <a:rPr lang="ru-RU" sz="2800" dirty="0" smtClean="0"/>
              <a:t>Помогать в моих поисках верных ответов будет моя учительница Ольга Викторовна.</a:t>
            </a:r>
            <a:endParaRPr lang="ru-RU" sz="2800" dirty="0"/>
          </a:p>
        </p:txBody>
      </p:sp>
      <p:pic>
        <p:nvPicPr>
          <p:cNvPr id="1026" name="Picture 2" descr="C:\Users\1\Pictures\032_2_~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74879"/>
            <a:ext cx="4224469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75944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484784"/>
            <a:ext cx="85689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Я интересуюсь современными информационными технологиями и хочу выбрать себе профессию, связанную с компьютерами. Для этого , вместе с братом мы посещаем компьютерные курсы при МИЭТ. В свободное от учёбы время я люблю создавать музыкальные видеоролики и </a:t>
            </a:r>
            <a:r>
              <a:rPr lang="ru-RU" smtClean="0"/>
              <a:t>рисовать карандашом. </a:t>
            </a:r>
            <a:r>
              <a:rPr lang="ru-RU" dirty="0" smtClean="0"/>
              <a:t>Их можно найти в </a:t>
            </a:r>
            <a:r>
              <a:rPr lang="en-US" dirty="0" smtClean="0"/>
              <a:t>YouTube</a:t>
            </a:r>
            <a:r>
              <a:rPr lang="ru-RU" dirty="0" smtClean="0"/>
              <a:t> если ввести в «поиск» </a:t>
            </a:r>
            <a:r>
              <a:rPr lang="en-US" dirty="0" smtClean="0"/>
              <a:t>dimon95rus</a:t>
            </a:r>
            <a:r>
              <a:rPr lang="ru-RU" dirty="0" smtClean="0"/>
              <a:t>. Но основным моим хобби являются видеоигры и компьютерные развлечения.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3595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2633174"/>
            <a:ext cx="62646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70C0"/>
                </a:solidFill>
              </a:rPr>
              <a:t>Желаю другим командам успехов в игре «Хочу всё знать»,  открыть для себя новые интересные знания, а себе желаю быть на высоте и оправдать свой девиз. </a:t>
            </a:r>
            <a:r>
              <a:rPr lang="ru-RU" sz="2800" dirty="0" smtClean="0">
                <a:solidFill>
                  <a:srgbClr val="FF0000"/>
                </a:solidFill>
                <a:sym typeface="Wingdings" pitchFamily="2" charset="2"/>
              </a:rPr>
              <a:t>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014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75</TotalTime>
  <Words>134</Words>
  <Application>Microsoft Office PowerPoint</Application>
  <PresentationFormat>Экран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задание</dc:title>
  <dc:creator>Димон</dc:creator>
  <cp:lastModifiedBy>Валерий</cp:lastModifiedBy>
  <cp:revision>14</cp:revision>
  <dcterms:created xsi:type="dcterms:W3CDTF">2011-11-16T11:36:42Z</dcterms:created>
  <dcterms:modified xsi:type="dcterms:W3CDTF">2011-12-02T07:12:49Z</dcterms:modified>
</cp:coreProperties>
</file>