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47" autoAdjust="0"/>
    <p:restoredTop sz="94638" autoAdjust="0"/>
  </p:normalViewPr>
  <p:slideViewPr>
    <p:cSldViewPr>
      <p:cViewPr varScale="1">
        <p:scale>
          <a:sx n="99" d="100"/>
          <a:sy n="99" d="100"/>
        </p:scale>
        <p:origin x="-108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DA99DD0-5BC5-41C8-AB84-CD625471EEDA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71E5AA-6CF0-4B2F-B6B9-1295BE2F03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0"/>
            <a:ext cx="7629524" cy="755645"/>
          </a:xfrm>
        </p:spPr>
        <p:txBody>
          <a:bodyPr>
            <a:normAutofit fontScale="90000"/>
          </a:bodyPr>
          <a:lstStyle/>
          <a:p>
            <a:r>
              <a:rPr lang="ru-RU" i="1" spc="300" dirty="0" smtClean="0">
                <a:solidFill>
                  <a:schemeClr val="bg1"/>
                </a:solidFill>
              </a:rPr>
              <a:t>Зеленоград. Школа 367</a:t>
            </a:r>
            <a:endParaRPr lang="ru-RU" i="1" spc="3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3071810"/>
            <a:ext cx="6400800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 что вы считаете сложным – я считаю простым.</a:t>
            </a:r>
            <a:endParaRPr lang="ru-RU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86116" y="1285860"/>
            <a:ext cx="3357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ru-RU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Паскалик</a:t>
            </a: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ru-RU" sz="3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643106" y="0"/>
            <a:ext cx="8229600" cy="1143000"/>
          </a:xfrm>
        </p:spPr>
        <p:txBody>
          <a:bodyPr/>
          <a:lstStyle/>
          <a:p>
            <a:r>
              <a:rPr lang="ru-RU" dirty="0" smtClean="0"/>
              <a:t>Состав Команды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1488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Участники</a:t>
            </a:r>
          </a:p>
          <a:p>
            <a:pPr>
              <a:buNone/>
            </a:pPr>
            <a:r>
              <a:rPr lang="ru-RU" dirty="0" smtClean="0"/>
              <a:t>Грибков Никита Александрович.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Учитель</a:t>
            </a:r>
            <a:endParaRPr lang="en-US" dirty="0" smtClean="0"/>
          </a:p>
          <a:p>
            <a:pPr>
              <a:buNone/>
            </a:pPr>
            <a:r>
              <a:rPr lang="ru-RU" dirty="0" err="1" smtClean="0"/>
              <a:t>Чупашкина</a:t>
            </a:r>
            <a:r>
              <a:rPr lang="ru-RU" dirty="0" smtClean="0"/>
              <a:t> Ольга Викторовна.</a:t>
            </a:r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Очень красивый город. Датой основания</a:t>
            </a:r>
          </a:p>
          <a:p>
            <a:pPr>
              <a:buNone/>
            </a:pPr>
            <a:r>
              <a:rPr lang="ru-RU" dirty="0" smtClean="0"/>
              <a:t>города считается 3 марта 1958 </a:t>
            </a:r>
            <a:r>
              <a:rPr lang="ru-RU" dirty="0" err="1" smtClean="0"/>
              <a:t>года.Самая</a:t>
            </a:r>
            <a:endParaRPr lang="ru-RU" dirty="0"/>
          </a:p>
          <a:p>
            <a:pPr>
              <a:buNone/>
            </a:pPr>
            <a:r>
              <a:rPr lang="ru-RU" dirty="0" smtClean="0"/>
              <a:t>красивая часть Москвы.</a:t>
            </a:r>
          </a:p>
          <a:p>
            <a:pPr>
              <a:buNone/>
            </a:pPr>
            <a:r>
              <a:rPr lang="ru-RU" dirty="0" smtClean="0"/>
              <a:t>Школа 369 существует с 1995г. Она является</a:t>
            </a:r>
          </a:p>
          <a:p>
            <a:pPr>
              <a:buNone/>
            </a:pPr>
            <a:r>
              <a:rPr lang="ru-RU" dirty="0" smtClean="0"/>
              <a:t>школой надомного обучения.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Зеленоград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2300278" cy="78581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Хобби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500306"/>
            <a:ext cx="8443914" cy="2668599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Моё хобби это компьютерные технологии, я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считаю что именно за ними наше будущие.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Конечно общение с друзьями занимает</a:t>
            </a:r>
            <a:endParaRPr lang="ru-RU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первое место в хобби</a:t>
            </a:r>
            <a:r>
              <a:rPr lang="en-US" dirty="0">
                <a:solidFill>
                  <a:srgbClr val="FFFF00"/>
                </a:solidFill>
              </a:rPr>
              <a:t>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Командам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Всем командам желаю только побед и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дальнейших успехов!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247</TotalTime>
  <Words>95</Words>
  <Application>Microsoft Office PowerPoint</Application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Поток</vt:lpstr>
      <vt:lpstr>Литейная</vt:lpstr>
      <vt:lpstr>Открытая</vt:lpstr>
      <vt:lpstr>Зеленоград. Школа 367</vt:lpstr>
      <vt:lpstr>Состав Команды</vt:lpstr>
      <vt:lpstr>Зеленоград</vt:lpstr>
      <vt:lpstr>Хобби</vt:lpstr>
      <vt:lpstr>Командам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BenAdams</dc:creator>
  <cp:lastModifiedBy>Валерий</cp:lastModifiedBy>
  <cp:revision>22</cp:revision>
  <dcterms:created xsi:type="dcterms:W3CDTF">2011-11-22T14:31:51Z</dcterms:created>
  <dcterms:modified xsi:type="dcterms:W3CDTF">2011-12-01T19:21:57Z</dcterms:modified>
</cp:coreProperties>
</file>