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2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8083-3F91-4513-89FB-11B73BDDD53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FBB-7EAE-4D0A-B373-540BB77E4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качаное с интернета\Вумники и devybwb\Без имени-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285992"/>
            <a:ext cx="5143536" cy="2000264"/>
          </a:xfrm>
          <a:prstGeom prst="rect">
            <a:avLst/>
          </a:prstGeom>
          <a:noFill/>
        </p:spPr>
      </p:pic>
      <p:pic>
        <p:nvPicPr>
          <p:cNvPr id="1029" name="Picture 5" descr="D:\Скачаное с интернета\Вумники и devybwb\Без имени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285860"/>
            <a:ext cx="7559675" cy="1071570"/>
          </a:xfrm>
          <a:prstGeom prst="rect">
            <a:avLst/>
          </a:prstGeom>
          <a:noFill/>
        </p:spPr>
      </p:pic>
      <p:pic>
        <p:nvPicPr>
          <p:cNvPr id="1030" name="Picture 6" descr="D:\Скачаное с интернета\Вумники и devybwb\шк.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83237" y="5857892"/>
            <a:ext cx="3460763" cy="714380"/>
          </a:xfrm>
          <a:prstGeom prst="rect">
            <a:avLst/>
          </a:prstGeom>
          <a:noFill/>
        </p:spPr>
      </p:pic>
      <p:pic>
        <p:nvPicPr>
          <p:cNvPr id="1031" name="Picture 7" descr="D:\Скачаное с интернета\Вумники и devybwb\зел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85784" y="5929330"/>
            <a:ext cx="335758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8 0.1706 C -0.28785 0.1743 -0.28542 0.17662 -0.28143 0.17824 C -0.27362 0.18865 -0.27761 0.18611 -0.27101 0.18912 C -0.26511 0.19699 -0.25869 0.20208 -0.25122 0.20625 C -0.24532 0.21412 -0.24931 0.21018 -0.23837 0.21551 C -0.229 0.22013 -0.22067 0.22939 -0.21042 0.23101 C -0.20469 0.23194 -0.19879 0.23217 -0.19306 0.23263 C -0.18317 0.23148 -0.17483 0.22963 -0.16511 0.22801 C -0.15157 0.22176 -0.13508 0.21759 -0.12101 0.21551 C -0.11528 0.2118 -0.11112 0.2081 -0.10469 0.20625 C -0.09949 0.20254 -0.0941 0.1993 -0.08837 0.19699 C -0.0823 0.19051 -0.07605 0.18472 -0.0698 0.17824 C -0.0618 0.1699 -0.06858 0.17338 -0.06164 0.1706 C -0.0552 0.16203 -0.04687 0.15486 -0.03958 0.14722 C -0.03541 0.14282 -0.03074 0.13402 -0.02674 0.1287 C -0.02534 0.12268 -0.02258 0.12013 -0.0198 0.11481 C -0.01562 0.10694 -0.01216 0.09838 -0.00694 0.09143 C -0.00521 0.08379 -0.00383 0.07592 -0.00244 0.06828 C -0.00191 0.0456 1.38889E-6 0.02268 1.38889E-6 7.40741E-7 " pathEditMode="fixed" ptsTypes="ffffffffffffffffffA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ачаное с интернета\Вумники и devybwb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0"/>
            <a:ext cx="7559676" cy="1206461"/>
          </a:xfrm>
          <a:prstGeom prst="rect">
            <a:avLst/>
          </a:prstGeom>
          <a:noFill/>
        </p:spPr>
      </p:pic>
      <p:pic>
        <p:nvPicPr>
          <p:cNvPr id="2051" name="Picture 3" descr="D:\Скачаное с интернета\Вумники и devybwb\1,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43050"/>
            <a:ext cx="4538661" cy="928694"/>
          </a:xfrm>
          <a:prstGeom prst="rect">
            <a:avLst/>
          </a:prstGeom>
          <a:noFill/>
        </p:spPr>
      </p:pic>
      <p:pic>
        <p:nvPicPr>
          <p:cNvPr id="2052" name="Picture 4" descr="D:\Скачаное с интернета\Вумники и devybwb\1,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71744"/>
            <a:ext cx="5253041" cy="1071570"/>
          </a:xfrm>
          <a:prstGeom prst="rect">
            <a:avLst/>
          </a:prstGeom>
          <a:noFill/>
        </p:spPr>
      </p:pic>
      <p:pic>
        <p:nvPicPr>
          <p:cNvPr id="2053" name="Picture 5" descr="D:\Скачаное с интернета\Вумники и devybwb\1,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71876"/>
            <a:ext cx="4038595" cy="857256"/>
          </a:xfrm>
          <a:prstGeom prst="rect">
            <a:avLst/>
          </a:prstGeom>
          <a:noFill/>
        </p:spPr>
      </p:pic>
      <p:pic>
        <p:nvPicPr>
          <p:cNvPr id="2054" name="Picture 6" descr="D:\Скачаное с интернета\Вумники и devybwb\1,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00570"/>
            <a:ext cx="5324479" cy="1000132"/>
          </a:xfrm>
          <a:prstGeom prst="rect">
            <a:avLst/>
          </a:prstGeom>
          <a:noFill/>
        </p:spPr>
      </p:pic>
      <p:pic>
        <p:nvPicPr>
          <p:cNvPr id="2055" name="Picture 7" descr="D:\Скачаное с интернета\Вумники и devybwb\1,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500702"/>
            <a:ext cx="4324347" cy="928694"/>
          </a:xfrm>
          <a:prstGeom prst="rect">
            <a:avLst/>
          </a:prstGeom>
          <a:noFill/>
        </p:spPr>
      </p:pic>
      <p:pic>
        <p:nvPicPr>
          <p:cNvPr id="2057" name="Picture 9" descr="D:\Скачаное с интернета\Вумники и devybwb\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00892" y="3286124"/>
            <a:ext cx="1201658" cy="16462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8" name="Picture 10" descr="D:\Скачаное с интернета\Вумники и devybwb\2,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29554" y="2285992"/>
            <a:ext cx="1214446" cy="166375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9" name="Picture 11" descr="D:\Скачаное с интернета\Вумники и devybwb\2,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00760" y="4500570"/>
            <a:ext cx="121444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Скачаное с интернета\Вумники и devybwb\Attachments_Tuxiz@yandex.ru_2011-11-21_21-53-24\IMG_56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214422"/>
            <a:ext cx="3357586" cy="503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Скачаное с интернета\Вумники и devybwb\3,1.png"/>
          <p:cNvPicPr>
            <a:picLocks noChangeAspect="1" noChangeArrowheads="1"/>
          </p:cNvPicPr>
          <p:nvPr/>
        </p:nvPicPr>
        <p:blipFill>
          <a:blip r:embed="rId3" cstate="print"/>
          <a:srcRect l="3343" b="75706"/>
          <a:stretch>
            <a:fillRect/>
          </a:stretch>
        </p:blipFill>
        <p:spPr bwMode="auto">
          <a:xfrm>
            <a:off x="1571604" y="0"/>
            <a:ext cx="6488128" cy="1458717"/>
          </a:xfrm>
          <a:prstGeom prst="rect">
            <a:avLst/>
          </a:prstGeom>
          <a:noFill/>
        </p:spPr>
      </p:pic>
      <p:pic>
        <p:nvPicPr>
          <p:cNvPr id="3075" name="Picture 3" descr="D:\Скачаное с интернета\Вумники и devybwb\3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28596" y="-1071594"/>
            <a:ext cx="4888227" cy="6914479"/>
          </a:xfrm>
          <a:prstGeom prst="rect">
            <a:avLst/>
          </a:prstGeom>
          <a:noFill/>
        </p:spPr>
      </p:pic>
      <p:pic>
        <p:nvPicPr>
          <p:cNvPr id="1026" name="Picture 2" descr="D:\Скачаное с интернета\Вумники и devybwb\Attachments_Tuxiz@yandex.ru_2011-11-21_21-53-24\18.09-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46461" y="4143380"/>
            <a:ext cx="4097539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8" dur="25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44444E-6 -2.96296E-6 L -0.30364 0.22871 " pathEditMode="relative" rAng="0" ptsTypes="AA">
                                      <p:cBhvr>
                                        <p:cTn id="20" dur="2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качаное с интернета\Вумники и devybwb\4,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-285776"/>
            <a:ext cx="7559675" cy="1955800"/>
          </a:xfrm>
          <a:prstGeom prst="rect">
            <a:avLst/>
          </a:prstGeom>
          <a:noFill/>
        </p:spPr>
      </p:pic>
      <p:pic>
        <p:nvPicPr>
          <p:cNvPr id="1027" name="Picture 3" descr="D:\Скачаное с интернета\Вумники и devybwb\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85926"/>
            <a:ext cx="6743709" cy="785818"/>
          </a:xfrm>
          <a:prstGeom prst="rect">
            <a:avLst/>
          </a:prstGeom>
          <a:noFill/>
        </p:spPr>
      </p:pic>
      <p:pic>
        <p:nvPicPr>
          <p:cNvPr id="1028" name="Picture 4" descr="D:\Скачаное с интернета\Вумники и devybwb\4,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71744"/>
            <a:ext cx="4500594" cy="857256"/>
          </a:xfrm>
          <a:prstGeom prst="rect">
            <a:avLst/>
          </a:prstGeom>
          <a:noFill/>
        </p:spPr>
      </p:pic>
      <p:pic>
        <p:nvPicPr>
          <p:cNvPr id="1029" name="Picture 5" descr="D:\Скачаное с интернета\Вумники и devybwb\4,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643314"/>
            <a:ext cx="4886321" cy="785818"/>
          </a:xfrm>
          <a:prstGeom prst="rect">
            <a:avLst/>
          </a:prstGeom>
          <a:noFill/>
        </p:spPr>
      </p:pic>
      <p:pic>
        <p:nvPicPr>
          <p:cNvPr id="1030" name="Picture 6" descr="D:\Скачаное с интернета\Вумники и devybwb\4,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714884"/>
            <a:ext cx="5786478" cy="785818"/>
          </a:xfrm>
          <a:prstGeom prst="rect">
            <a:avLst/>
          </a:prstGeom>
          <a:noFill/>
        </p:spPr>
      </p:pic>
      <p:pic>
        <p:nvPicPr>
          <p:cNvPr id="1032" name="Picture 8" descr="D:\Скачаное с интернета\Вумники и devybwb\4,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429264"/>
            <a:ext cx="476089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ачаное с интернета\Вумники и devybwb\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0"/>
            <a:ext cx="7358114" cy="928670"/>
          </a:xfrm>
          <a:prstGeom prst="rect">
            <a:avLst/>
          </a:prstGeom>
          <a:noFill/>
        </p:spPr>
      </p:pic>
      <p:pic>
        <p:nvPicPr>
          <p:cNvPr id="2051" name="Picture 3" descr="D:\Скачаное с интернета\Вумники и devybwb\5.png"/>
          <p:cNvPicPr>
            <a:picLocks noChangeAspect="1" noChangeArrowheads="1"/>
          </p:cNvPicPr>
          <p:nvPr/>
        </p:nvPicPr>
        <p:blipFill>
          <a:blip r:embed="rId3" cstate="screen"/>
          <a:srcRect r="-252"/>
          <a:stretch>
            <a:fillRect/>
          </a:stretch>
        </p:blipFill>
        <p:spPr bwMode="auto">
          <a:xfrm>
            <a:off x="214282" y="928670"/>
            <a:ext cx="7578740" cy="2928958"/>
          </a:xfrm>
          <a:prstGeom prst="rect">
            <a:avLst/>
          </a:prstGeom>
          <a:noFill/>
        </p:spPr>
      </p:pic>
      <p:pic>
        <p:nvPicPr>
          <p:cNvPr id="2052" name="Picture 4" descr="D:\Скачаное с интернета\Вумники и devybwb\5,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3370" y="4286256"/>
            <a:ext cx="4060629" cy="2571744"/>
          </a:xfrm>
          <a:prstGeom prst="rect">
            <a:avLst/>
          </a:prstGeom>
          <a:noFill/>
        </p:spPr>
      </p:pic>
      <p:pic>
        <p:nvPicPr>
          <p:cNvPr id="1026" name="Picture 2" descr="D:\Скачаное с интернета\Вумники и devybwb\a7c23401a6b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1357290" y="4000504"/>
            <a:ext cx="260625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8 4.81481E-6 L 3.05556E-6 4.8148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36759 L 6.94444E-6 -3.33333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Филатов</dc:creator>
  <cp:lastModifiedBy>Валерий</cp:lastModifiedBy>
  <cp:revision>29</cp:revision>
  <dcterms:created xsi:type="dcterms:W3CDTF">2011-11-22T18:30:34Z</dcterms:created>
  <dcterms:modified xsi:type="dcterms:W3CDTF">2011-12-01T11:48:34Z</dcterms:modified>
</cp:coreProperties>
</file>